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711d298ec9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70f527ffbd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711d298ec9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70f527ffbd_3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70f527ffbd_3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7121c272f6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70f527ffbd_1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711d298ec9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711d298ec9_1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6f82450d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711d298ec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711d298ec9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3711d298ec9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370f527ffbd_1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711d298ec9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37121c272f6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37121c272f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7121c272f6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37121c272f6_2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711d298ec9_1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3711d298ec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36f5cd5a2ba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70f527ffbd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6f5cd5a2ba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6f5cd5a2ba_2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70f527ffbd_3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370f527ffbd_3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36f5cd5a2ba_2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3711d298ec9_1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36f5cd5a2ba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70fc456c4b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3711d298ec9_0_2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36f5cd5a2ba_2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36f5cd5a2ba_2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f876ad1a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6f876ad1a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36f876ad1a4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3711d298ec9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36f5cd5a2ba_2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3711d298ec9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3711d298ec9_0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36f876ad1a4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370f527ffbd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6f5cd5a2ba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36f5cd5a2ba_2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36f876ad1a4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36f5cd5a2ba_2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36f876ad1a4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6f5cd5a2ba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3" name="Google Shape;111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6f5cd5a2b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70fc456c4b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6f876ad1a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/ End">
  <p:cSld name="Intro / End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2 texts">
  <p:cSld name="Title, subtitle &amp; 2 tex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/>
          <p:nvPr>
            <p:ph idx="1" type="body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2" type="body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3" type="body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2"/>
          <p:cNvSpPr txBox="1"/>
          <p:nvPr>
            <p:ph idx="4" type="body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/>
          <p:nvPr>
            <p:ph idx="2" type="pic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/>
          <p:nvPr>
            <p:ph idx="1" type="subTitle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3"/>
          <p:cNvSpPr txBox="1"/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title slide">
  <p:cSld name="Chapter title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/>
          <p:nvPr>
            <p:ph idx="2" type="pic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/>
          <p:nvPr>
            <p:ph idx="1" type="subTitle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34"/>
          <p:cNvSpPr txBox="1"/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text with 1/4 image">
  <p:cSld name="Title, subtitle &amp; text with 1/4 imag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/>
          <p:nvPr>
            <p:ph idx="2" type="pic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/>
          <p:nvPr>
            <p:ph idx="1" type="body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3" type="body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text with 1/3 image + white space for logo">
  <p:cSld name="Title, subtitle &amp; text with 1/3 image + white space for logo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/>
          <p:nvPr>
            <p:ph idx="2" type="pic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/>
          <p:nvPr>
            <p:ph idx="1" type="body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3" type="body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4" type="body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2 texts with 1/4 image">
  <p:cSld name="Title, subtitle &amp; 2 texts with 1/4 imag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/>
          <p:nvPr>
            <p:ph idx="2" type="pic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/>
          <p:nvPr>
            <p:ph idx="1" type="body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7"/>
          <p:cNvSpPr txBox="1"/>
          <p:nvPr>
            <p:ph idx="3" type="body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idx="4" type="body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5" type="body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">
  <p:cSld name="Testimonial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/>
          <p:nvPr>
            <p:ph idx="2" type="pic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8"/>
          <p:cNvSpPr txBox="1"/>
          <p:nvPr>
            <p:ph idx="1" type="body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38"/>
          <p:cNvSpPr txBox="1"/>
          <p:nvPr>
            <p:ph idx="3" type="body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b" bIns="288000" lIns="288000" spcFirstLastPara="1" rIns="288000" wrap="square" tIns="288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8"/>
          <p:cNvSpPr txBox="1"/>
          <p:nvPr>
            <p:ph idx="4" type="body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8"/>
          <p:cNvSpPr txBox="1"/>
          <p:nvPr>
            <p:ph idx="5" type="body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with image banner">
  <p:cSld name="Title &amp; text with image bann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/>
          <p:nvPr>
            <p:ph idx="2" type="pic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/>
          <p:nvPr>
            <p:ph idx="1" type="body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 slide / full-screen">
  <p:cSld name="Mood slide / full-scree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/>
          <p:nvPr>
            <p:ph idx="1" type="body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t" bIns="432000" lIns="432000" spcFirstLastPara="1" rIns="432000" wrap="square" tIns="432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40"/>
          <p:cNvSpPr txBox="1"/>
          <p:nvPr>
            <p:ph idx="3" type="body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cipant 2x">
  <p:cSld name="Participant 2x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/>
          <p:nvPr>
            <p:ph idx="1" type="body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41"/>
          <p:cNvSpPr txBox="1"/>
          <p:nvPr>
            <p:ph idx="2" type="body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41"/>
          <p:cNvSpPr txBox="1"/>
          <p:nvPr>
            <p:ph idx="3" type="body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41"/>
          <p:cNvSpPr txBox="1"/>
          <p:nvPr>
            <p:ph idx="4" type="body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41"/>
          <p:cNvSpPr/>
          <p:nvPr>
            <p:ph idx="5" type="pic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/>
          <p:nvPr>
            <p:ph idx="6" type="pic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customer logo">
  <p:cSld name="Title slide with customer log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/>
          <p:nvPr>
            <p:ph idx="2" type="pic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/>
          <p:nvPr>
            <p:ph idx="1" type="subTitle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4"/>
          <p:cNvSpPr txBox="1"/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3" type="body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cipant 3x">
  <p:cSld name="Participant 3x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/>
          <p:nvPr>
            <p:ph idx="2" type="pic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/>
          <p:nvPr>
            <p:ph idx="1" type="body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42"/>
          <p:cNvSpPr txBox="1"/>
          <p:nvPr>
            <p:ph idx="3" type="body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2"/>
          <p:cNvSpPr txBox="1"/>
          <p:nvPr>
            <p:ph idx="4" type="body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42"/>
          <p:cNvSpPr txBox="1"/>
          <p:nvPr>
            <p:ph idx="5" type="body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2"/>
          <p:cNvSpPr/>
          <p:nvPr>
            <p:ph idx="6" type="pic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/>
          <p:nvPr>
            <p:ph idx="7" type="pic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/>
          <p:nvPr>
            <p:ph idx="8" type="body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42"/>
          <p:cNvSpPr txBox="1"/>
          <p:nvPr>
            <p:ph idx="9" type="body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4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cipant 4x">
  <p:cSld name="Participant 4x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/>
          <p:nvPr>
            <p:ph idx="2" type="pic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/>
          <p:nvPr>
            <p:ph idx="3" type="pic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/>
          <p:nvPr>
            <p:ph idx="4" type="pic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/>
          <p:nvPr>
            <p:ph idx="1" type="body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43"/>
          <p:cNvSpPr txBox="1"/>
          <p:nvPr>
            <p:ph idx="5" type="body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43"/>
          <p:cNvSpPr txBox="1"/>
          <p:nvPr>
            <p:ph idx="6" type="body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3"/>
          <p:cNvSpPr txBox="1"/>
          <p:nvPr>
            <p:ph idx="7" type="body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43"/>
          <p:cNvSpPr txBox="1"/>
          <p:nvPr>
            <p:ph idx="8" type="body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43"/>
          <p:cNvSpPr txBox="1"/>
          <p:nvPr>
            <p:ph idx="9" type="body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43"/>
          <p:cNvSpPr/>
          <p:nvPr>
            <p:ph idx="13" type="pic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/>
          <p:nvPr>
            <p:ph idx="14" type="body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43"/>
          <p:cNvSpPr txBox="1"/>
          <p:nvPr>
            <p:ph idx="15" type="body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cipant 5x">
  <p:cSld name="Participant 5x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/>
          <p:nvPr>
            <p:ph idx="2" type="pic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/>
          <p:nvPr>
            <p:ph idx="3" type="pic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/>
          <p:nvPr>
            <p:ph idx="4" type="pic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/>
          <p:nvPr>
            <p:ph idx="1" type="body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44"/>
          <p:cNvSpPr txBox="1"/>
          <p:nvPr>
            <p:ph idx="5" type="body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44"/>
          <p:cNvSpPr txBox="1"/>
          <p:nvPr>
            <p:ph idx="6" type="body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44"/>
          <p:cNvSpPr txBox="1"/>
          <p:nvPr>
            <p:ph idx="7" type="body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44"/>
          <p:cNvSpPr/>
          <p:nvPr>
            <p:ph idx="8" type="pic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/>
          <p:nvPr>
            <p:ph idx="9" type="pic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/>
          <p:nvPr>
            <p:ph idx="13" type="body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44"/>
          <p:cNvSpPr txBox="1"/>
          <p:nvPr>
            <p:ph idx="14" type="body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44"/>
          <p:cNvSpPr txBox="1"/>
          <p:nvPr>
            <p:ph idx="15" type="body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44"/>
          <p:cNvSpPr txBox="1"/>
          <p:nvPr>
            <p:ph idx="16" type="body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44"/>
          <p:cNvSpPr txBox="1"/>
          <p:nvPr>
            <p:ph idx="17" type="body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44"/>
          <p:cNvSpPr txBox="1"/>
          <p:nvPr>
            <p:ph idx="18" type="body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44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slide (1)">
  <p:cSld name="Contact slide (1)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/>
          <p:nvPr>
            <p:ph idx="2" type="pic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59" name="Google Shape;159;p45"/>
          <p:cNvSpPr txBox="1"/>
          <p:nvPr>
            <p:ph idx="1" type="body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45"/>
          <p:cNvSpPr txBox="1"/>
          <p:nvPr>
            <p:ph idx="3" type="body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45"/>
          <p:cNvSpPr/>
          <p:nvPr>
            <p:ph idx="4" type="pic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/>
          <p:nvPr>
            <p:ph idx="5" type="body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45"/>
          <p:cNvSpPr txBox="1"/>
          <p:nvPr>
            <p:ph idx="6" type="body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45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slide (2)">
  <p:cSld name="Contact slide (2)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/>
          <p:nvPr>
            <p:ph idx="2" type="pic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67" name="Google Shape;167;p46"/>
          <p:cNvSpPr txBox="1"/>
          <p:nvPr>
            <p:ph idx="1" type="body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46"/>
          <p:cNvSpPr txBox="1"/>
          <p:nvPr>
            <p:ph idx="3" type="body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46"/>
          <p:cNvSpPr txBox="1"/>
          <p:nvPr>
            <p:ph idx="4" type="body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46"/>
          <p:cNvSpPr txBox="1"/>
          <p:nvPr>
            <p:ph idx="5" type="body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46"/>
          <p:cNvSpPr/>
          <p:nvPr>
            <p:ph idx="6" type="pic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/>
          <p:nvPr>
            <p:ph idx="7" type="pic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/>
          <p:nvPr>
            <p:ph idx="8" type="body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46"/>
          <p:cNvSpPr txBox="1"/>
          <p:nvPr>
            <p:ph idx="9" type="body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4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slide (3)">
  <p:cSld name="Contact slide (3)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/>
          <p:nvPr>
            <p:ph idx="1" type="body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47"/>
          <p:cNvSpPr txBox="1"/>
          <p:nvPr>
            <p:ph idx="2" type="body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47"/>
          <p:cNvSpPr txBox="1"/>
          <p:nvPr>
            <p:ph idx="3" type="body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47"/>
          <p:cNvSpPr txBox="1"/>
          <p:nvPr>
            <p:ph idx="4" type="body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47"/>
          <p:cNvSpPr/>
          <p:nvPr>
            <p:ph idx="5" type="pic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/>
          <p:nvPr>
            <p:ph idx="6" type="pic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/>
          <p:nvPr>
            <p:ph idx="7" type="body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47"/>
          <p:cNvSpPr txBox="1"/>
          <p:nvPr>
            <p:ph idx="8" type="body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47"/>
          <p:cNvSpPr txBox="1"/>
          <p:nvPr>
            <p:ph idx="9" type="body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47"/>
          <p:cNvSpPr/>
          <p:nvPr>
            <p:ph idx="13" type="pic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/>
          <p:nvPr>
            <p:ph idx="14" type="body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47"/>
          <p:cNvSpPr txBox="1"/>
          <p:nvPr>
            <p:ph idx="15" type="body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4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/>
          <p:nvPr>
            <p:ph idx="2" type="pic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/>
          <p:nvPr>
            <p:ph idx="1" type="body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7719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3 texts">
  <p:cSld name="Title, subtitle &amp; 3 tex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3" type="body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4" type="body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5" type="body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6" type="body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text with 1/2 image">
  <p:cSld name="Title, subtitle &amp; text with 1/2 imag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/>
          <p:nvPr>
            <p:ph idx="2" type="pic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/>
          <p:nvPr>
            <p:ph idx="1" type="body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3" type="body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">
  <p:cSld name="Title &amp; 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image">
  <p:cSld name="Title with imag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/>
          <p:nvPr>
            <p:ph idx="2" type="pic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text with 1/3 image">
  <p:cSld name="Title, subtitle &amp; text with 1/3 imag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/>
          <p:nvPr>
            <p:ph idx="2" type="pic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/>
          <p:nvPr>
            <p:ph idx="1" type="body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3" type="body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text">
  <p:cSld name="Title, subtitle &amp; 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idx="1" type="body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2" type="body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1" type="ftr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2" type="sldNum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Relationship Id="rId5" Type="http://schemas.openxmlformats.org/officeDocument/2006/relationships/image" Target="../media/image74.png"/><Relationship Id="rId6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jp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5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image" Target="../media/image88.png"/><Relationship Id="rId8" Type="http://schemas.openxmlformats.org/officeDocument/2006/relationships/image" Target="../media/image87.png"/><Relationship Id="rId10" Type="http://schemas.openxmlformats.org/officeDocument/2006/relationships/image" Target="../media/image9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6.jpg"/><Relationship Id="rId4" Type="http://schemas.openxmlformats.org/officeDocument/2006/relationships/image" Target="../media/image84.png"/><Relationship Id="rId9" Type="http://schemas.openxmlformats.org/officeDocument/2006/relationships/image" Target="../media/image90.png"/><Relationship Id="rId5" Type="http://schemas.openxmlformats.org/officeDocument/2006/relationships/image" Target="../media/image99.png"/><Relationship Id="rId6" Type="http://schemas.openxmlformats.org/officeDocument/2006/relationships/image" Target="../media/image89.png"/><Relationship Id="rId7" Type="http://schemas.openxmlformats.org/officeDocument/2006/relationships/image" Target="../media/image83.png"/><Relationship Id="rId8" Type="http://schemas.openxmlformats.org/officeDocument/2006/relationships/image" Target="../media/image9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6.png"/><Relationship Id="rId4" Type="http://schemas.openxmlformats.org/officeDocument/2006/relationships/image" Target="../media/image91.png"/><Relationship Id="rId5" Type="http://schemas.openxmlformats.org/officeDocument/2006/relationships/image" Target="../media/image9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/>
          <p:nvPr>
            <p:ph idx="1" type="body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711d298ec9_0_75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1665500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0" name="Google Shape;320;g370f527ffbd_1_12"/>
          <p:cNvCxnSpPr/>
          <p:nvPr/>
        </p:nvCxnSpPr>
        <p:spPr>
          <a:xfrm flipH="1" rot="10800000">
            <a:off x="5741150" y="3850500"/>
            <a:ext cx="794700" cy="2034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7" name="Google Shape;327;g370f527ffbd_1_12"/>
          <p:cNvCxnSpPr/>
          <p:nvPr/>
        </p:nvCxnSpPr>
        <p:spPr>
          <a:xfrm flipH="1" rot="10800000">
            <a:off x="9197925" y="1508975"/>
            <a:ext cx="631800" cy="198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11d298ec9_0_119"/>
          <p:cNvCxnSpPr/>
          <p:nvPr/>
        </p:nvCxnSpPr>
        <p:spPr>
          <a:xfrm flipH="1" rot="10800000">
            <a:off x="4762500" y="4233475"/>
            <a:ext cx="1152300" cy="6231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52" name="Google Shape;352;g370f527ffbd_3_36"/>
          <p:cNvSpPr txBox="1"/>
          <p:nvPr>
            <p:ph idx="1" type="body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Add member to board with permission 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 link with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69" name="Google Shape;369;g370f527ffbd_3_46"/>
          <p:cNvSpPr txBox="1"/>
          <p:nvPr>
            <p:ph idx="1" type="body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 code with admin, member, observer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flipH="1" rot="10800000">
            <a:off x="5017550" y="2117875"/>
            <a:ext cx="1563000" cy="15219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flipH="1" rot="10800000">
            <a:off x="5336175" y="2159200"/>
            <a:ext cx="1840500" cy="24195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</a:t>
            </a:r>
            <a:r>
              <a:rPr lang="en-GB"/>
              <a:t>, MEMBER</a:t>
            </a:r>
            <a:r>
              <a:rPr lang="en-GB"/>
              <a:t> </a:t>
            </a:r>
            <a:r>
              <a:rPr lang="en-GB"/>
              <a:t>RELATIONSHIP</a:t>
            </a:r>
            <a:endParaRPr/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flipH="1" rot="10800000">
            <a:off x="4204900" y="1984950"/>
            <a:ext cx="1949700" cy="5589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flipH="1" rot="10800000">
            <a:off x="4924475" y="1926650"/>
            <a:ext cx="1230000" cy="21051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flipH="1" rot="10800000">
            <a:off x="3479425" y="3846175"/>
            <a:ext cx="4024800" cy="3195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flipH="1" rot="10800000">
            <a:off x="4522375" y="2902200"/>
            <a:ext cx="3064800" cy="5787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/>
          <p:nvPr>
            <p:ph idx="1" type="subTitle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/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/>
          <p:nvPr>
            <p:ph idx="3" type="body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t/>
            </a: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-2536" r="30072" t="0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49" name="Google Shape;449;g3711d298ec9_1_0"/>
          <p:cNvSpPr txBox="1"/>
          <p:nvPr>
            <p:ph idx="1" type="body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flipH="1" rot="10800000">
            <a:off x="3490200" y="1997463"/>
            <a:ext cx="981300" cy="942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flipH="1" rot="10800000">
            <a:off x="3700425" y="1297900"/>
            <a:ext cx="613500" cy="234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/>
          <p:nvPr>
            <p:ph idx="1" type="body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79" name="Google Shape;479;g3711d298ec9_0_9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88" name="Google Shape;488;g370f527ffbd_1_54"/>
          <p:cNvSpPr txBox="1"/>
          <p:nvPr>
            <p:ph idx="1" type="body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flipH="1" rot="10800000">
            <a:off x="6136575" y="1926575"/>
            <a:ext cx="1105800" cy="2349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flipH="1" rot="10800000">
            <a:off x="6211575" y="1926575"/>
            <a:ext cx="1030800" cy="4647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flipH="1" rot="10800000">
            <a:off x="2918225" y="4352275"/>
            <a:ext cx="1398300" cy="5385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BillingContact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</a:t>
            </a:r>
            <a:r>
              <a:rPr lang="en-GB"/>
              <a:t>, BILLINGPLAN, SUBSCRIPTION  </a:t>
            </a:r>
            <a:r>
              <a:rPr lang="en-GB"/>
              <a:t>RELATIONSHIP</a:t>
            </a:r>
            <a:endParaRPr/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54" name="Google Shape;554;g3711d298ec9_1_23"/>
          <p:cNvSpPr txBox="1"/>
          <p:nvPr>
            <p:ph idx="1" type="body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flipH="1" rot="10800000">
            <a:off x="7088475" y="1897675"/>
            <a:ext cx="500100" cy="17178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/>
          <p:nvPr>
            <p:ph idx="1" type="body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25475" lvl="0" marL="6254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indent="-625475" lvl="0" marL="625475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indent="-625475" lvl="0" marL="625475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</a:t>
            </a:r>
            <a:r>
              <a:rPr lang="en-GB"/>
              <a:t> in Trello System</a:t>
            </a:r>
            <a:endParaRPr/>
          </a:p>
          <a:p>
            <a:pPr indent="-625475" lvl="0" marL="625475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descr="Trello" id="216" name="Google Shape;216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2991" l="1691" r="1691" t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</a:t>
            </a:r>
            <a:r>
              <a:rPr lang="en-GB"/>
              <a:t>R</a:t>
            </a:r>
            <a:r>
              <a:rPr lang="en-GB"/>
              <a:t> IN TRELLO SYSTEM</a:t>
            </a:r>
            <a:endParaRPr/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78" name="Google Shape;578;g36f5cd5a2ba_0_30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</a:t>
            </a:r>
            <a:r>
              <a:rPr lang="en-GB"/>
              <a:t> IN TRELLO SYSTEM</a:t>
            </a:r>
            <a:endParaRPr/>
          </a:p>
        </p:txBody>
      </p:sp>
      <p:sp>
        <p:nvSpPr>
          <p:cNvPr id="595" name="Google Shape;595;g370f527ffbd_2_23"/>
          <p:cNvSpPr txBox="1"/>
          <p:nvPr>
            <p:ph idx="1" type="body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r>
              <a:rPr lang="en-GB" sz="1800">
                <a:solidFill>
                  <a:srgbClr val="F5AD33"/>
                </a:solidFill>
              </a:rPr>
              <a:t>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6f5cd5a2ba_2_13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24" name="Google Shape;624;g36f5cd5a2ba_2_21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CardAssignMember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flipH="1" rot="10800000">
            <a:off x="4842675" y="1990475"/>
            <a:ext cx="1134000" cy="9297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flipH="1" rot="10800000">
            <a:off x="5562375" y="5335950"/>
            <a:ext cx="414300" cy="165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flipH="1" rot="10800000">
            <a:off x="5491725" y="4470575"/>
            <a:ext cx="702300" cy="243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</a:t>
            </a:r>
            <a:r>
              <a:rPr lang="en-GB"/>
              <a:t> IN TRELLO SYSTEM</a:t>
            </a:r>
            <a:endParaRPr/>
          </a:p>
        </p:txBody>
      </p:sp>
      <p:sp>
        <p:nvSpPr>
          <p:cNvPr id="647" name="Google Shape;647;g370f527ffbd_3_63"/>
          <p:cNvSpPr txBox="1"/>
          <p:nvPr>
            <p:ph idx="1" type="body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Comment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</a:t>
            </a:r>
            <a:r>
              <a:rPr lang="en-GB"/>
              <a:t> IN TRELLO SYSTEM</a:t>
            </a:r>
            <a:endParaRPr/>
          </a:p>
        </p:txBody>
      </p:sp>
      <p:sp>
        <p:nvSpPr>
          <p:cNvPr id="661" name="Google Shape;661;g370f527ffbd_3_77"/>
          <p:cNvSpPr txBox="1"/>
          <p:nvPr>
            <p:ph idx="1" type="body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81" name="Google Shape;681;g36f5cd5a2ba_2_68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</a:t>
            </a:r>
            <a:r>
              <a:rPr lang="en-GB"/>
              <a:t>, STAGE, CARD, LABEL, COLOR </a:t>
            </a:r>
            <a:r>
              <a:rPr lang="en-GB"/>
              <a:t>RELATIONSHIP</a:t>
            </a:r>
            <a:endParaRPr/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/>
          <p:nvPr>
            <p:ph idx="1" type="body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flipH="1" rot="10800000">
            <a:off x="3304750" y="3132775"/>
            <a:ext cx="31800" cy="1257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/>
          <p:nvPr>
            <p:ph idx="1" type="body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3711d298ec9_0_20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30" name="Google Shape;730;g36f5cd5a2ba_2_51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Attachment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43" name="Google Shape;743;g36f5cd5a2ba_2_59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g36f5cd5a2ba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" y="1273625"/>
            <a:ext cx="30829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36f5cd5a2ba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649" y="1273625"/>
            <a:ext cx="3597803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36f5cd5a2ba_2_59"/>
          <p:cNvSpPr txBox="1"/>
          <p:nvPr/>
        </p:nvSpPr>
        <p:spPr>
          <a:xfrm>
            <a:off x="3603750" y="16363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9" name="Google Shape;749;g36f5cd5a2ba_2_59"/>
          <p:cNvSpPr/>
          <p:nvPr/>
        </p:nvSpPr>
        <p:spPr>
          <a:xfrm>
            <a:off x="5154200" y="2157425"/>
            <a:ext cx="3182700" cy="7512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Comment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51" name="Google Shape;751;g36f5cd5a2ba_2_59"/>
          <p:cNvCxnSpPr>
            <a:stCxn id="749" idx="1"/>
          </p:cNvCxnSpPr>
          <p:nvPr/>
        </p:nvCxnSpPr>
        <p:spPr>
          <a:xfrm rot="10800000">
            <a:off x="4250600" y="1915325"/>
            <a:ext cx="903600" cy="6177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36f876ad1a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800" y="1273625"/>
            <a:ext cx="487153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36f876ad1a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6" y="1273625"/>
            <a:ext cx="471947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36f876ad1a4_0_2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60" name="Google Shape;760;g36f876ad1a4_0_22"/>
          <p:cNvSpPr txBox="1"/>
          <p:nvPr/>
        </p:nvSpPr>
        <p:spPr>
          <a:xfrm>
            <a:off x="9135375" y="1409425"/>
            <a:ext cx="9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1" name="Google Shape;761;g36f876ad1a4_0_22"/>
          <p:cNvCxnSpPr>
            <a:endCxn id="762" idx="3"/>
          </p:cNvCxnSpPr>
          <p:nvPr/>
        </p:nvCxnSpPr>
        <p:spPr>
          <a:xfrm rot="10800000">
            <a:off x="2292825" y="3418325"/>
            <a:ext cx="1398300" cy="11625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g36f876ad1a4_0_22"/>
          <p:cNvSpPr/>
          <p:nvPr/>
        </p:nvSpPr>
        <p:spPr>
          <a:xfrm>
            <a:off x="1686225" y="3218225"/>
            <a:ext cx="606600" cy="4002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3" name="Google Shape;763;g36f876ad1a4_0_22"/>
          <p:cNvSpPr/>
          <p:nvPr/>
        </p:nvSpPr>
        <p:spPr>
          <a:xfrm rot="10800000">
            <a:off x="7649800" y="3711850"/>
            <a:ext cx="1932900" cy="2775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4" name="Google Shape;764;g36f876ad1a4_0_22"/>
          <p:cNvSpPr txBox="1"/>
          <p:nvPr/>
        </p:nvSpPr>
        <p:spPr>
          <a:xfrm>
            <a:off x="3552344" y="4529500"/>
            <a:ext cx="7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5" name="Google Shape;765;g36f876ad1a4_0_22"/>
          <p:cNvCxnSpPr/>
          <p:nvPr/>
        </p:nvCxnSpPr>
        <p:spPr>
          <a:xfrm flipH="1" rot="10800000">
            <a:off x="8852675" y="1871125"/>
            <a:ext cx="709200" cy="1748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</a:t>
            </a:r>
            <a:r>
              <a:rPr lang="en-GB"/>
              <a:t>, ATTACHMENT, COMMENT, REACTION RELATIONSHIP</a:t>
            </a:r>
            <a:endParaRPr/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</a:t>
            </a:r>
            <a:r>
              <a:rPr lang="en-GB"/>
              <a:t> IN TRELLO SYSTEM</a:t>
            </a:r>
            <a:endParaRPr/>
          </a:p>
        </p:txBody>
      </p:sp>
      <p:sp>
        <p:nvSpPr>
          <p:cNvPr id="779" name="Google Shape;779;g36f5cd5a2ba_2_43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/>
          <p:nvPr>
            <p:ph idx="1" type="body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</a:t>
            </a:r>
            <a:r>
              <a:rPr lang="en-GB"/>
              <a:t>FieldItem(Thông)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3711d298ec9_0_221"/>
          <p:cNvSpPr txBox="1"/>
          <p:nvPr>
            <p:ph idx="2" type="body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3711d298ec9_0_22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cap="flat" cmpd="sng" w="19050">
            <a:solidFill>
              <a:srgbClr val="F39800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cap="flat" cmpd="sng" w="19050">
            <a:solidFill>
              <a:srgbClr val="F398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37" name="Google Shape;837;g370f527ffbd_3_7"/>
          <p:cNvSpPr txBox="1"/>
          <p:nvPr>
            <p:ph idx="1" type="body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/>
          <p:nvPr>
            <p:ph idx="1" type="body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52" name="Google Shape;852;g36f5cd5a2ba_2_87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/>
          <p:nvPr>
            <p:ph idx="1" type="body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36f876ad1a4_0_40"/>
          <p:cNvSpPr txBox="1"/>
          <p:nvPr>
            <p:ph idx="2" type="body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36f876ad1a4_0_4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/>
          <p:nvPr>
            <p:ph idx="1" type="body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36f876ad1a4_0_47"/>
          <p:cNvSpPr txBox="1"/>
          <p:nvPr>
            <p:ph idx="2" type="body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36f876ad1a4_0_4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</a:t>
            </a:r>
            <a:r>
              <a:rPr lang="en-GB"/>
              <a:t>, BOARDCOLLECTION RELATIONSHIP</a:t>
            </a:r>
            <a:endParaRPr/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/>
          <p:nvPr>
            <p:ph idx="1" type="body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indent="-155700" lvl="0" marL="270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01" name="Google Shape;901;p1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02" name="Google Shape;902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6770" r="36769" t="0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/>
          <p:nvPr>
            <p:ph idx="3" type="body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rotWithShape="0" algn="ctr" sy="101000">
                <a:srgbClr val="000000">
                  <a:alpha val="17647"/>
                </a:srgbClr>
              </a:outerShdw>
            </a:effectLst>
          </p:spPr>
          <p:txBody>
            <a:bodyPr anchorCtr="0" anchor="t" bIns="96000" lIns="96000" spcFirstLastPara="1" rIns="96000" wrap="square" tIns="9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92000" lIns="144000" spcFirstLastPara="1" rIns="96000" wrap="square" tIns="144000">
            <a:noAutofit/>
          </a:bodyPr>
          <a:lstStyle/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rotWithShape="0" algn="ctr" sy="101000">
                <a:srgbClr val="000000">
                  <a:alpha val="17647"/>
                </a:srgbClr>
              </a:outerShdw>
            </a:effectLst>
          </p:spPr>
          <p:txBody>
            <a:bodyPr anchorCtr="0" anchor="t" bIns="96000" lIns="96000" spcFirstLastPara="1" rIns="96000" wrap="square" tIns="9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cap="flat" cmpd="sng" w="28575">
                <a:solidFill>
                  <a:srgbClr val="F398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b="1" i="0" lang="en-GB" sz="1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rotWithShape="0" algn="ctr" sy="101000">
                <a:srgbClr val="000000">
                  <a:alpha val="17647"/>
                </a:srgbClr>
              </a:outerShdw>
            </a:effectLst>
          </p:spPr>
          <p:txBody>
            <a:bodyPr anchorCtr="0" anchor="t" bIns="96000" lIns="96000" spcFirstLastPara="1" rIns="96000" wrap="square" tIns="9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cap="flat" cmpd="sng" w="28575">
                <a:solidFill>
                  <a:srgbClr val="F398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b="1" i="0" lang="en-GB" sz="1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57" name="Google Shape;957;p15"/>
          <p:cNvSpPr txBox="1"/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rotWithShape="0" algn="tl" dir="2700000" dist="12700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rotWithShape="0" algn="tl" dir="2700000" dist="12700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triangle"/>
              <a:tailEnd len="sm" w="sm" type="none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Ctr="0" anchor="ctr" bIns="144000" lIns="144000" spcFirstLastPara="1" rIns="144000" wrap="square" tIns="144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rotWithShape="0" algn="ctr" sy="101000">
                <a:srgbClr val="000000">
                  <a:alpha val="17647"/>
                </a:srgbClr>
              </a:outerShdw>
            </a:effectLst>
          </p:spPr>
          <p:txBody>
            <a:bodyPr anchorCtr="0" anchor="t" bIns="96000" lIns="96000" spcFirstLastPara="1" rIns="96000" wrap="square" tIns="9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cap="flat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cap="flat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rotWithShape="0" algn="ctr" sy="101000">
                <a:srgbClr val="000000">
                  <a:alpha val="17647"/>
                </a:srgbClr>
              </a:outerShdw>
            </a:effectLst>
          </p:spPr>
          <p:txBody>
            <a:bodyPr anchorCtr="0" anchor="t" bIns="96000" lIns="96000" spcFirstLastPara="1" rIns="96000" wrap="square" tIns="9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b="0" l="0" r="4694" t="0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cap="flat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cap="flat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cap="flat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/>
          <p:nvPr>
            <p:ph idx="2" type="body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85" name="Google Shape;985;p1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86" name="Google Shape;986;p16"/>
          <p:cNvSpPr txBox="1"/>
          <p:nvPr>
            <p:ph idx="4" type="body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87" name="Google Shape;987;p16"/>
          <p:cNvSpPr txBox="1"/>
          <p:nvPr>
            <p:ph idx="1" type="body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216000" spcFirstLastPara="1" rIns="216000" wrap="square" tIns="1800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b="1" lang="en-GB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88" name="Google Shape;988;p16"/>
          <p:cNvSpPr txBox="1"/>
          <p:nvPr>
            <p:ph idx="3" type="body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216000" spcFirstLastPara="1" rIns="216000" wrap="square" tIns="180000">
            <a:noAutofit/>
          </a:bodyPr>
          <a:lstStyle/>
          <a:p>
            <a:pPr indent="-270000" lvl="0" marL="270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b="1" lang="en-GB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indent="-270000" lvl="0" marL="270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b="1" lang="en-GB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indent="-270000" lvl="0" marL="270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b="0" l="1003" r="47551" t="0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cap="rnd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b="0" l="78710" r="0" t="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b="36909" l="32044" r="46617" t="20073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/>
          <p:nvPr>
            <p:ph idx="1" type="body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b="3337" l="29896" r="14924" t="564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rotWithShape="0" algn="tl" dir="2700000" dist="10160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b="3337" l="40263" r="9027" t="564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rotWithShape="0" algn="tl" dir="2700000" dist="10160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b="0" i="1" lang="en-GB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C:\Users\Public\bbv_templates\Marketing\PPT-Bibliotheken\Bilder-Bibliothek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cap="rnd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descr="Pfeil nach oben mit einfarbiger Füllung" id="1043" name="Google Shape;1043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feil nach oben mit einfarbiger Füllung" id="1044" name="Google Shape;1044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 rot="10800000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descr="Pfeil nach oben mit einfarbiger Füllung" id="1046" name="Google Shape;1046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feil nach oben mit einfarbiger Füllung" id="1047" name="Google Shape;1047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 rot="10800000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1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b="0" l="0" r="81380" t="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b="0" l="82864" r="0" t="0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ursor mit einfarbiger Füllung" id="1058" name="Google Shape;105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rotWithShape="0" algn="tl" dir="2700000" dist="10160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b="0" l="18215" r="18215" t="0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b="23176" l="11447" r="21860" t="8409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b="23176" l="11447" r="21860" t="8409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076" name="Google Shape;1076;p1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fmla="val 16667" name="adj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anchorCtr="0" anchor="ctr" bIns="95875" lIns="0" spcFirstLastPara="1" rIns="0" wrap="square" tIns="95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fmla="val 16667" name="adj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anchorCtr="0" anchor="ctr" bIns="95875" lIns="143800" spcFirstLastPara="1" rIns="143800" wrap="square" tIns="95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b="5574" l="42680" r="41574" t="4272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b="5574" l="42680" r="41574" t="4272"/>
          <a:stretch/>
        </p:blipFill>
        <p:spPr>
          <a:xfrm>
            <a:off x="11141953" y="3534075"/>
            <a:ext cx="619835" cy="133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b="545" l="41395" r="41381" t="925"/>
            <a:stretch/>
          </p:blipFill>
          <p:spPr>
            <a:xfrm>
              <a:off x="3205360" y="2193586"/>
              <a:ext cx="1961601" cy="4207952"/>
            </a:xfrm>
            <a:custGeom>
              <a:rect b="b" l="l" r="r" t="t"/>
              <a:pathLst>
                <a:path extrusionOk="0" h="4207952" w="1961601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triangle"/>
              <a:tailEnd len="sm" w="sm" type="none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1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1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92000" lIns="144000" spcFirstLastPara="1" rIns="96000" wrap="square" tIns="144000">
            <a:noAutofit/>
          </a:bodyPr>
          <a:lstStyle/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b="1" i="0" lang="en-GB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indent="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indent="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rotWithShape="0" algn="ctr" sy="101000">
                <a:srgbClr val="000000">
                  <a:alpha val="1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/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cap="flat" cmpd="sng" w="107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rotWithShape="0" algn="ctr" sy="101000">
              <a:srgbClr val="000000">
                <a:alpha val="17647"/>
              </a:srgbClr>
            </a:outerShdw>
          </a:effectLst>
        </p:spPr>
        <p:txBody>
          <a:bodyPr anchorCtr="0" anchor="t" bIns="96000" lIns="96000" spcFirstLastPara="1" rIns="96000" wrap="square" tIns="96000">
            <a:noAutofit/>
          </a:bodyPr>
          <a:lstStyle/>
          <a:p>
            <a:pPr indent="0" lvl="5" marL="2286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 l="0" r="0" t="0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b="0" l="0" r="0"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b="29135" l="0" r="0" t="40500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/>
          <p:nvPr>
            <p:ph idx="1" type="body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flipH="1" rot="10800000">
            <a:off x="5280525" y="1898225"/>
            <a:ext cx="2014800" cy="2883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USERBOARDRECENTLYVIEW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TRELLO SYSTEM</a:t>
            </a:r>
            <a:endParaRPr/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3451900" y="14465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</a:t>
            </a:r>
            <a:r>
              <a:rPr lang="en-GB" sz="1800">
                <a:solidFill>
                  <a:srgbClr val="F5AD33"/>
                </a:solidFill>
              </a:rPr>
              <a:t>BoardRecentlyView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H="1">
            <a:off x="3094900" y="1677375"/>
            <a:ext cx="357000" cy="12057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2025-07-10T03:51:23Z</dcterms:created>
  <dc:creator>Dao Trong Vo</dc:creator>
</cp:coreProperties>
</file>